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52" r:id="rId3"/>
    <p:sldId id="353" r:id="rId4"/>
    <p:sldId id="354" r:id="rId5"/>
    <p:sldId id="355" r:id="rId6"/>
    <p:sldId id="356" r:id="rId7"/>
    <p:sldId id="358" r:id="rId8"/>
    <p:sldId id="357" r:id="rId9"/>
    <p:sldId id="359" r:id="rId10"/>
    <p:sldId id="360" r:id="rId11"/>
    <p:sldId id="361" r:id="rId12"/>
    <p:sldId id="362" r:id="rId13"/>
    <p:sldId id="363" r:id="rId14"/>
    <p:sldId id="364" r:id="rId15"/>
    <p:sldId id="366" r:id="rId16"/>
    <p:sldId id="367" r:id="rId17"/>
    <p:sldId id="368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Times New Roman" panose="02020603050405020304" pitchFamily="18" charset="0"/>
      <p:regular r:id="rId34"/>
    </p:embeddedFont>
    <p:embeddedFont>
      <p:font typeface="標楷體" panose="03000509000000000000" pitchFamily="65" charset="-12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新增節點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DA6581-113C-4D44-8ED2-E6896BF7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7" y="1802604"/>
            <a:ext cx="10264413" cy="81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3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更新節點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C95D9-34C6-4C2A-BDD9-819814C4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02604"/>
            <a:ext cx="15451237" cy="82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5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D117E-B2BD-486B-A9D4-3621FA6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9" y="1801612"/>
            <a:ext cx="17971941" cy="7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8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取得文字欄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1C25C-ADB1-4F2B-8620-A36CCD0E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2522674"/>
            <a:ext cx="8872611" cy="35799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52FE39-8D25-450C-9653-768AA2CF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6327615"/>
            <a:ext cx="9426233" cy="32039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733800" y="3467100"/>
            <a:ext cx="1295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990AD8-847F-4D59-AAA8-A978DFE642A8}"/>
              </a:ext>
            </a:extLst>
          </p:cNvPr>
          <p:cNvSpPr/>
          <p:nvPr/>
        </p:nvSpPr>
        <p:spPr>
          <a:xfrm>
            <a:off x="4259626" y="4411526"/>
            <a:ext cx="176017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6255974" y="6972299"/>
            <a:ext cx="113542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64A4B9-F7F7-494B-AE3E-1DAD9D254518}"/>
              </a:ext>
            </a:extLst>
          </p:cNvPr>
          <p:cNvSpPr/>
          <p:nvPr/>
        </p:nvSpPr>
        <p:spPr>
          <a:xfrm>
            <a:off x="6836387" y="7353299"/>
            <a:ext cx="177421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4114800" y="5113475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429000" y="5437210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4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B8EC66-C3BC-438C-B317-22C7C791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339763"/>
            <a:ext cx="8712339" cy="2715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27C0C3-78FC-4D74-AA07-6561476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6440951"/>
            <a:ext cx="8272999" cy="3760454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07312" y="3972634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325012" y="3972633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826412" y="5356607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3140612" y="5680342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4CF6B63-9FE8-410E-9049-905CEC03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467674"/>
            <a:ext cx="8828843" cy="27121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3E9D01A-AFBF-4D09-9E72-FDEDBCE6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" y="6438900"/>
            <a:ext cx="7429500" cy="2971800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810000" y="4131751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FAFDD0-E15A-4C94-A7D8-419D49CE370A}"/>
              </a:ext>
            </a:extLst>
          </p:cNvPr>
          <p:cNvSpPr/>
          <p:nvPr/>
        </p:nvSpPr>
        <p:spPr>
          <a:xfrm>
            <a:off x="5731411" y="4131750"/>
            <a:ext cx="1905000" cy="1383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6A4F17-B242-459C-B0DE-111386A840DE}"/>
              </a:ext>
            </a:extLst>
          </p:cNvPr>
          <p:cNvSpPr/>
          <p:nvPr/>
        </p:nvSpPr>
        <p:spPr>
          <a:xfrm>
            <a:off x="3657600" y="5483858"/>
            <a:ext cx="2971800" cy="3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stCxn id="23" idx="2"/>
          </p:cNvCxnSpPr>
          <p:nvPr/>
        </p:nvCxnSpPr>
        <p:spPr>
          <a:xfrm flipH="1">
            <a:off x="2971800" y="5807593"/>
            <a:ext cx="2171700" cy="1154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2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179663-6AEC-467F-A61C-0CE0F36E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8499"/>
            <a:ext cx="7747151" cy="3340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4D95E0-D6A8-42DA-84A8-62B266C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10792"/>
            <a:ext cx="6398144" cy="272370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：視為群組名稱。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存取表單內容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91E2F4-C6AD-4708-ADB8-ED77A8FE5048}"/>
              </a:ext>
            </a:extLst>
          </p:cNvPr>
          <p:cNvSpPr/>
          <p:nvPr/>
        </p:nvSpPr>
        <p:spPr>
          <a:xfrm>
            <a:off x="3429000" y="38481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0E6C7D-75D4-4753-8278-22C27B5E7626}"/>
              </a:ext>
            </a:extLst>
          </p:cNvPr>
          <p:cNvCxnSpPr>
            <a:cxnSpLocks/>
          </p:cNvCxnSpPr>
          <p:nvPr/>
        </p:nvCxnSpPr>
        <p:spPr>
          <a:xfrm>
            <a:off x="4178375" y="4165723"/>
            <a:ext cx="469825" cy="3137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操作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EEEC55-CB9A-4858-8199-29EDE290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1839712"/>
            <a:ext cx="10281856" cy="65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404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瀏覽器物件模型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用來與瀏覽器互動的一組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提供對瀏覽器環境的控制和操作能力。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結構，而是專注於瀏覽器的功能層面，例如瀏覽器窗口、導航歷史、螢幕資訊等。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268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(BOM)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076FCFC-DDD1-4859-AEDC-27BBAAF90238}"/>
              </a:ext>
            </a:extLst>
          </p:cNvPr>
          <p:cNvSpPr txBox="1"/>
          <p:nvPr/>
        </p:nvSpPr>
        <p:spPr>
          <a:xfrm>
            <a:off x="206912" y="3545689"/>
            <a:ext cx="1777991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核心特點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作為全域物件：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是全域的環境，包含瀏覽器相關的功能與屬性。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例如，警示對話框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(alert)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或定時器功能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提供的，並由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的功能專注於瀏覽器層級，無需直接依賴於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操作瀏覽器環境：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可以用來控制瀏覽器的視窗行為，例如導航到其他頁面、控制瀏覽記錄、檢測螢幕尺寸等。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跨瀏覽器的支援：雖然不同瀏覽器對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的部分功能支持可能會有差異，但核心功能（如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alert, location, 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）在大多數瀏覽器中是通用的。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743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代表瀏覽器視窗或標籤頁。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206912" y="2323063"/>
            <a:ext cx="81412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：指向網頁的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Document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：提供目前頁面的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：獲取瀏覽器相關資訊，例如用戶代理字串。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：訪問瀏覽器的歷史記錄。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innerWidth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：獲取瀏覽器視窗的寬度與高度。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BED2D5-14D3-4668-9E93-6B473379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098" y="1785472"/>
            <a:ext cx="9736831" cy="54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W3C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制定的應用程式介面，提供操作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文件結構的方式。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結構轉換為樹狀結構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，讓程式可以使用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存取與操作文件中的物件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如元素、屬性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標籤代表一個物件，物件具有屬性、方法和事件，可以用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進行操作與變更。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(DOM)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01714-92F0-4210-95A2-F2A3E2655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6467"/>
          <a:stretch/>
        </p:blipFill>
        <p:spPr bwMode="auto">
          <a:xfrm>
            <a:off x="245012" y="3545689"/>
            <a:ext cx="666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9DF144-1A65-4BD3-9469-1316B1EB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45689"/>
            <a:ext cx="6991350" cy="4810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5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window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FBD41F5-CC64-4EF3-96CE-FEDCF5EAE05A}"/>
              </a:ext>
            </a:extLst>
          </p:cNvPr>
          <p:cNvSpPr txBox="1"/>
          <p:nvPr/>
        </p:nvSpPr>
        <p:spPr>
          <a:xfrm>
            <a:off x="152400" y="1691609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alert()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：顯示一個警告框。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prompt()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：顯示一個輸入框，允許用戶輸入文字。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confirm()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：顯示確認對話框。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clearTimeout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：延遲執行某個函數。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clearInterval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：重複執行某個函數。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open()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：打開一個新的瀏覽器窗口。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scrollTo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：滾動到特定位置。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1C71F1-47CC-433C-8D37-E88A6D75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12" y="1782222"/>
            <a:ext cx="9969788" cy="74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包含目前開啟網頁的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href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：完整的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，可以獲取或設定當前頁面的網址。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search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中的查詢字串部分（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`?`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後面的內容）。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中的片段識別符（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後面的部分）。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：主機名稱和端口號。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pathname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：網址的路徑部分（不含主機和查詢字串）。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protocol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的協議部分（如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4891D-A0FD-4281-8AFB-014321DF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712" y="2400300"/>
            <a:ext cx="9739188" cy="7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Location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1714500"/>
            <a:ext cx="11985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reload()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：重新載入當前開啟的網頁，相當於點選瀏覽器的重新整理按鈕。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replace(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，並取代當前網頁在瀏覽器歷史記錄中的位置。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assign(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：導導航到指定的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，會將新頁面添加到瀏覽器歷史記錄中。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toString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：將當前的網址（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location.href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）轉換成字串格式。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A27CF5-21EE-4108-A953-8EF357D4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4681472"/>
            <a:ext cx="17096211" cy="19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8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包含瀏覽器相關描述與系統資訊。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Navigator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cookieEnabled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：檢查瀏覽器是否啟用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geolocation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：訪問地理位置，常用於基於位置的應用。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：返回使用者的瀏覽器語言。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userAgent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：返回瀏覽器的詳細資訊。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BE25AA-D767-4A39-B326-B2E04808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181522"/>
            <a:ext cx="11530471" cy="4994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EC047-A743-400F-83B6-EF2203761726}"/>
              </a:ext>
            </a:extLst>
          </p:cNvPr>
          <p:cNvSpPr txBox="1"/>
          <p:nvPr/>
        </p:nvSpPr>
        <p:spPr>
          <a:xfrm>
            <a:off x="9143998" y="2355830"/>
            <a:ext cx="8305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Navigator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getCurrentPosition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（來自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`geolocation`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屬性）：獲取當前的地理位置。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B7EB55-5413-4195-BFDC-E869D8BD7DB9}"/>
              </a:ext>
            </a:extLst>
          </p:cNvPr>
          <p:cNvCxnSpPr>
            <a:cxnSpLocks/>
          </p:cNvCxnSpPr>
          <p:nvPr/>
        </p:nvCxnSpPr>
        <p:spPr>
          <a:xfrm flipV="1">
            <a:off x="7848600" y="3238500"/>
            <a:ext cx="1295398" cy="3048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0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History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577B66-C3DD-4135-98D6-9C2592E5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2412"/>
            <a:ext cx="13771483" cy="64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B2B809F-B940-4704-8587-9FD496D141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057900"/>
            <a:ext cx="351663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取得螢幕資訊，並調整網頁內容。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Screen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37B6C03-25D8-4236-9BFC-361F8443D764}"/>
              </a:ext>
            </a:extLst>
          </p:cNvPr>
          <p:cNvSpPr txBox="1"/>
          <p:nvPr/>
        </p:nvSpPr>
        <p:spPr>
          <a:xfrm>
            <a:off x="206912" y="2284963"/>
            <a:ext cx="8305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Screen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width/height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：返回螢幕的寬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高度（以像素為單位）。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F1FEC2-B9C7-4251-8761-68B1DF7DA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19"/>
          <a:stretch/>
        </p:blipFill>
        <p:spPr>
          <a:xfrm>
            <a:off x="194212" y="3540305"/>
            <a:ext cx="11544183" cy="10892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ECBD82-C46C-4B49-8838-7DE58C308C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57900"/>
            <a:ext cx="285686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CBFBE-4588-4D55-8E75-C4D35F03A90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042660"/>
            <a:ext cx="2834005" cy="212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54B046-D825-44E3-98CA-70DB4D3BE711}"/>
              </a:ext>
            </a:extLst>
          </p:cNvPr>
          <p:cNvSpPr/>
          <p:nvPr/>
        </p:nvSpPr>
        <p:spPr>
          <a:xfrm>
            <a:off x="9448800" y="7581900"/>
            <a:ext cx="990600" cy="76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7C9AA6-F1BC-4280-8141-5A2FC73EAFAF}"/>
              </a:ext>
            </a:extLst>
          </p:cNvPr>
          <p:cNvSpPr/>
          <p:nvPr/>
        </p:nvSpPr>
        <p:spPr>
          <a:xfrm>
            <a:off x="10896600" y="6134100"/>
            <a:ext cx="381000" cy="685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0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4A4AFC-07FE-4A82-A348-DD6A5904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6190"/>
            <a:ext cx="7150906" cy="82589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4E646C-B7A7-48FD-947C-6195D528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36" y="1839711"/>
            <a:ext cx="7374618" cy="8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6570C3-C11A-4391-8522-A5CFB47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1779126"/>
            <a:ext cx="7180482" cy="7021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EC0857-282C-4976-8BD8-727C3779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02660"/>
            <a:ext cx="10516674" cy="89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7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陣列的解構賦值。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Array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0EBCAD-E28F-4EFB-8308-29BB5F1C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" y="2391526"/>
            <a:ext cx="12724124" cy="22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getElementByld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DE5328-2D51-4DF6-9127-63D9E01D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9" r="3247" b="6219"/>
          <a:stretch/>
        </p:blipFill>
        <p:spPr bwMode="auto">
          <a:xfrm>
            <a:off x="4572000" y="1779419"/>
            <a:ext cx="99345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6C47197-567D-477D-AC71-F54595807BA8}"/>
              </a:ext>
            </a:extLst>
          </p:cNvPr>
          <p:cNvSpPr txBox="1"/>
          <p:nvPr/>
        </p:nvSpPr>
        <p:spPr>
          <a:xfrm>
            <a:off x="181512" y="4522620"/>
            <a:ext cx="7590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通常用來取得表單元素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以上元素都有數個選項，且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屬性值相同，因此取得的為一群元素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，而非單一元素。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常用成員：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length: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這個屬性表示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集合的元素個數。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這個方法用來取得第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個元素，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0~length-1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7CE429-EB26-43DD-9E44-D6E63D7B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2" b="3503"/>
          <a:stretch/>
        </p:blipFill>
        <p:spPr bwMode="auto">
          <a:xfrm>
            <a:off x="7918396" y="5448300"/>
            <a:ext cx="10188091" cy="4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0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getElementsByTagName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根據標籤名稱取得元素。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73BE42-944E-4A19-A1E6-49A85E6B4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3492"/>
          <a:stretch/>
        </p:blipFill>
        <p:spPr bwMode="auto">
          <a:xfrm>
            <a:off x="8534401" y="315908"/>
            <a:ext cx="9546688" cy="4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3308F-0650-4C2A-89F4-38CE2B246F89}"/>
              </a:ext>
            </a:extLst>
          </p:cNvPr>
          <p:cNvSpPr txBox="1"/>
          <p:nvPr/>
        </p:nvSpPr>
        <p:spPr>
          <a:xfrm>
            <a:off x="188769" y="5340884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getElementsByClassName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根據類別名稱取得元素。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675706-1932-4E04-A85C-664244376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/>
          <a:stretch/>
        </p:blipFill>
        <p:spPr bwMode="auto">
          <a:xfrm>
            <a:off x="8534400" y="5345152"/>
            <a:ext cx="9546688" cy="48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6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querySelectorAll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較為推薦使用。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選擇器取得元素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所有元素。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17A985-9215-4DE2-A7E8-7671FE7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48782"/>
            <a:ext cx="11967030" cy="78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6332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也可以先取得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樹中的某個節點，然後再透過該節點和下列幾個屬性去走訪其它節點。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這些屬性是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only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的，不能用來變更節點。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parentNode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：目前節點的父節點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previousSibling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：目前節點的前一個兄弟節點。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nextSibling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：目前節點的後一個兄弟節點。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childNodes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：目前節點的子節點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至多個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：目前節點的第一個子節點。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：目前節點的最後一個子節點。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走訪節點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0DDA6-E883-488B-860A-437A1461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 bwMode="auto">
          <a:xfrm>
            <a:off x="8001000" y="2400300"/>
            <a:ext cx="9448800" cy="7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9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取得屬性值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：會檢查參數指定的屬性是否存在。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：根據參數指定的屬性名稱去取得屬性值。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：根據參數指定的屬性名稱與屬性根據參數指定的屬性名稱與屬性。如果重複就取代掉。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：會移除參數指定的屬性。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設定元素的屬性值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98BA6F-A145-4300-A5DD-98378C43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076699"/>
            <a:ext cx="9906040" cy="60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返回或設置元素內所有的純文字內容，不包含任何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執行效率高於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（因為它直接操作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節點，忽略樣式和渲染）。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，這個元素就會被隱藏，而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就會讀不到。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CF55A-1360-4705-83FF-458292B9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69"/>
            <a:ext cx="10432711" cy="1359123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5C3657C7-85DE-4E45-B5D1-00ADB512825A}"/>
              </a:ext>
            </a:extLst>
          </p:cNvPr>
          <p:cNvSpPr txBox="1"/>
          <p:nvPr/>
        </p:nvSpPr>
        <p:spPr>
          <a:xfrm>
            <a:off x="206911" y="6057900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返回或設置元素內的純文字內容，但它會受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樣式影響。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執行效率較低，因為它需要重新渲染和解析樣式。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還是可以讀到。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6419B1-2EEC-4E5E-B623-572EBF7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1" y="8508431"/>
            <a:ext cx="10393574" cy="1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innerHTML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會解析並返回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標籤，因此適合操作包含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CE47E-5A13-4FC2-914F-CA9D5181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994008"/>
            <a:ext cx="12803305" cy="13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13300</TotalTime>
  <Words>1297</Words>
  <Application>Microsoft Office PowerPoint</Application>
  <PresentationFormat>自訂</PresentationFormat>
  <Paragraphs>133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318</cp:revision>
  <dcterms:created xsi:type="dcterms:W3CDTF">2006-08-16T00:00:00Z</dcterms:created>
  <dcterms:modified xsi:type="dcterms:W3CDTF">2025-01-12T15:20:56Z</dcterms:modified>
  <dc:identifier>DAGRTmEneC4</dc:identifier>
</cp:coreProperties>
</file>